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2" r:id="rId4"/>
    <p:sldId id="258" r:id="rId5"/>
    <p:sldId id="259" r:id="rId6"/>
    <p:sldId id="260" r:id="rId7"/>
    <p:sldId id="261" r:id="rId8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napToObjects="1">
      <p:cViewPr varScale="1">
        <p:scale>
          <a:sx n="150" d="100"/>
          <a:sy n="150" d="100"/>
        </p:scale>
        <p:origin x="510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res_template_Lands and minerals_A_cover_e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35879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26224" y="1271986"/>
            <a:ext cx="5890035" cy="1102519"/>
          </a:xfrm>
        </p:spPr>
        <p:txBody>
          <a:bodyPr/>
          <a:lstStyle>
            <a:lvl1pPr algn="l"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CA" dirty="0"/>
              <a:t>Title goes here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26224" y="2475773"/>
            <a:ext cx="7772400" cy="1314450"/>
          </a:xfrm>
        </p:spPr>
        <p:txBody>
          <a:bodyPr/>
          <a:lstStyle>
            <a:lvl1pPr marL="0" indent="0" algn="l">
              <a:buNone/>
              <a:defRPr>
                <a:solidFill>
                  <a:schemeClr val="accent1">
                    <a:lumMod val="50000"/>
                  </a:schemeClr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 dirty="0"/>
              <a:t>Subtitle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99151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97C05-AC99-294D-B757-1B4E4231E7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1253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res_template_NRCAN_A_inside_e.jp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35879" cy="51435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83823" y="69057"/>
            <a:ext cx="46866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297C05-AC99-294D-B757-1B4E4231E77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166224" y="4335566"/>
            <a:ext cx="4973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800" kern="1200" dirty="0">
                <a:solidFill>
                  <a:schemeClr val="tx1"/>
                </a:solidFill>
                <a:effectLst/>
                <a:latin typeface="Arial"/>
                <a:ea typeface="+mn-ea"/>
                <a:cs typeface="Arial"/>
              </a:rPr>
              <a:t>© Her Majesty the Queen in Right of Canada, as represented by the Minister of Natural Resources, 2017</a:t>
            </a:r>
          </a:p>
          <a:p>
            <a:endParaRPr lang="en-US" sz="8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315287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ctr" defTabSz="457200" rtl="0" eaLnBrk="1" latinLnBrk="0" hangingPunct="1">
        <a:spcBef>
          <a:spcPct val="0"/>
        </a:spcBef>
        <a:buNone/>
        <a:defRPr sz="4000" b="1" kern="1200">
          <a:solidFill>
            <a:schemeClr val="accent1">
              <a:lumMod val="50000"/>
            </a:schemeClr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3.png"/><Relationship Id="rId4" Type="http://schemas.openxmlformats.org/officeDocument/2006/relationships/hyperlink" Target="http://www.intermagnet.org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3.png"/><Relationship Id="rId4" Type="http://schemas.openxmlformats.org/officeDocument/2006/relationships/hyperlink" Target="https://intermagnet.github.io/metadata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3.png"/><Relationship Id="rId4" Type="http://schemas.openxmlformats.org/officeDocument/2006/relationships/hyperlink" Target="https://github.com/INTERMAGNET/wg-www-gins-data-formats/issues/6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799" y="1271986"/>
            <a:ext cx="5961435" cy="1102519"/>
          </a:xfrm>
        </p:spPr>
        <p:txBody>
          <a:bodyPr>
            <a:normAutofit fontScale="90000"/>
          </a:bodyPr>
          <a:lstStyle/>
          <a:p>
            <a:r>
              <a:rPr lang="en-US" dirty="0"/>
              <a:t>Future of INTERMAGNET website and archive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798" y="2475773"/>
            <a:ext cx="7772401" cy="1314450"/>
          </a:xfrm>
        </p:spPr>
        <p:txBody>
          <a:bodyPr/>
          <a:lstStyle/>
          <a:p>
            <a:r>
              <a:rPr lang="en-US" dirty="0"/>
              <a:t>Charles Blais, 2020-07-08</a:t>
            </a:r>
          </a:p>
        </p:txBody>
      </p:sp>
      <p:pic>
        <p:nvPicPr>
          <p:cNvPr id="15" name="Audio 1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04238" y="4503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860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935"/>
    </mc:Choice>
    <mc:Fallback xmlns="">
      <p:transition spd="slow" advTm="109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challenge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en-US" dirty="0"/>
              <a:t>Canada can no longer offer support to INTERMAGNET web site (</a:t>
            </a:r>
            <a:r>
              <a:rPr lang="en-US" dirty="0" err="1"/>
              <a:t>on-premise</a:t>
            </a:r>
            <a:r>
              <a:rPr lang="en-US" dirty="0"/>
              <a:t>) without community support and this includes the data.  Some reasons are: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Staff is required to prioritize on many other items and INTERMAGNET web (applications + data more importantly) can not be maintained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Average response time to INTERMAGNET problems reported by the community is minimum 2 weeks at best due to #1.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Web applications will need to migrate from IDL to another open source language.  IDL is a licensed programming language with high annual maintenance cost.  Canada can not allocate time for INTERMAGNET to redo all applications due to #1.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Ever increasing challenge of dealing with data problems, storage maintenance cost, security (</a:t>
            </a:r>
            <a:r>
              <a:rPr lang="en-US" dirty="0" err="1"/>
              <a:t>rsync</a:t>
            </a:r>
            <a:r>
              <a:rPr lang="en-US" dirty="0"/>
              <a:t>, ftp).  Security is very important and INTERMAGNET needs to modernize as these challenges will eventually exist, if not yet, in other institutes.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Many more…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marL="57150" indent="0">
              <a:buNone/>
            </a:pPr>
            <a:r>
              <a:rPr lang="en-US" b="1" dirty="0"/>
              <a:t>Deadline is 2020-09-01</a:t>
            </a:r>
          </a:p>
          <a:p>
            <a:pPr marL="57150" indent="0">
              <a:buNone/>
            </a:pPr>
            <a:r>
              <a:rPr lang="en-US" dirty="0"/>
              <a:t>There has been active discussion between Canada and the BGS which will be presented by Simon Flower on the progress by BGS</a:t>
            </a:r>
          </a:p>
          <a:p>
            <a:pPr lvl="1"/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8583823" y="69057"/>
            <a:ext cx="46866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297C05-AC99-294D-B757-1B4E4231E772}" type="slidenum">
              <a:rPr lang="en-US" smtClean="0"/>
              <a:t>2</a:t>
            </a:fld>
            <a:endParaRPr lang="en-US" dirty="0"/>
          </a:p>
        </p:txBody>
      </p:sp>
      <p:pic>
        <p:nvPicPr>
          <p:cNvPr id="19" name="Audio 1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04238" y="4503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05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2827"/>
    </mc:Choice>
    <mc:Fallback xmlns="">
      <p:transition spd="slow" advTm="1028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Recap of previous web discussions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/>
              <a:t>We have been talking for over 2 years of moving intermagnet.org to intermagnet.github.io and it has to happen now</a:t>
            </a:r>
          </a:p>
          <a:p>
            <a:endParaRPr lang="en-CA" sz="1200" dirty="0">
              <a:solidFill>
                <a:srgbClr val="FF0000"/>
              </a:solidFill>
            </a:endParaRPr>
          </a:p>
          <a:p>
            <a:endParaRPr lang="en-CA" sz="1200" dirty="0">
              <a:solidFill>
                <a:srgbClr val="FF0000"/>
              </a:solidFill>
            </a:endParaRPr>
          </a:p>
          <a:p>
            <a:endParaRPr lang="en-CA" sz="1200" dirty="0">
              <a:solidFill>
                <a:srgbClr val="FF0000"/>
              </a:solidFill>
            </a:endParaRPr>
          </a:p>
          <a:p>
            <a:r>
              <a:rPr lang="en-CA" sz="1200" dirty="0">
                <a:solidFill>
                  <a:srgbClr val="FF0000"/>
                </a:solidFill>
              </a:rPr>
              <a:t>This slide has been edited and the voice-over removed for publication</a:t>
            </a:r>
          </a:p>
        </p:txBody>
      </p:sp>
    </p:spTree>
    <p:extLst>
      <p:ext uri="{BB962C8B-B14F-4D97-AF65-F5344CB8AC3E}">
        <p14:creationId xmlns:p14="http://schemas.microsoft.com/office/powerpoint/2010/main" val="30917910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Website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dirty="0"/>
              <a:t>Work has been done to move content from </a:t>
            </a:r>
            <a:r>
              <a:rPr lang="en-CA" dirty="0">
                <a:hlinkClick r:id="rId4"/>
              </a:rPr>
              <a:t>www.intermagnet.org</a:t>
            </a:r>
            <a:r>
              <a:rPr lang="en-CA" dirty="0"/>
              <a:t> to intermagnet.github.io apart from the following items:</a:t>
            </a:r>
          </a:p>
          <a:p>
            <a:pPr lvl="1"/>
            <a:r>
              <a:rPr lang="en-CA" dirty="0"/>
              <a:t>Technical Manual</a:t>
            </a:r>
          </a:p>
          <a:p>
            <a:pPr lvl="1"/>
            <a:r>
              <a:rPr lang="en-CA" dirty="0"/>
              <a:t>Data Formats</a:t>
            </a:r>
          </a:p>
          <a:p>
            <a:pPr lvl="1"/>
            <a:r>
              <a:rPr lang="en-CA" dirty="0"/>
              <a:t>Applications (except metadata)</a:t>
            </a:r>
          </a:p>
          <a:p>
            <a:r>
              <a:rPr lang="en-CA" dirty="0"/>
              <a:t>Suggestion to deprecate support of French (only a Government of Canada requirement)</a:t>
            </a:r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4503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515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608"/>
    </mc:Choice>
    <mc:Fallback xmlns="">
      <p:transition spd="slow" advTm="436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Website (technical manual and data formats)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CA" dirty="0"/>
              <a:t>Suggestion (steps):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CA" dirty="0"/>
              <a:t>Technical manual should be added in a first stage as a simple PDF (not a </a:t>
            </a:r>
            <a:r>
              <a:rPr lang="en-CA" dirty="0" err="1"/>
              <a:t>docx</a:t>
            </a:r>
            <a:r>
              <a:rPr lang="en-CA" dirty="0"/>
              <a:t>) to the </a:t>
            </a:r>
            <a:r>
              <a:rPr lang="en-CA" dirty="0" err="1"/>
              <a:t>github</a:t>
            </a:r>
            <a:r>
              <a:rPr lang="en-CA" dirty="0"/>
              <a:t> environment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CA" dirty="0"/>
              <a:t>Data formats page(s) should reference a section in the technical manual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CA" dirty="0"/>
              <a:t>Technical manual converted to HTML or markdown on </a:t>
            </a:r>
            <a:r>
              <a:rPr lang="en-CA" dirty="0" err="1"/>
              <a:t>github</a:t>
            </a:r>
            <a:r>
              <a:rPr lang="en-CA" dirty="0"/>
              <a:t> and data formats linked to HTML sections.</a:t>
            </a:r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04238" y="4503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401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257"/>
    </mc:Choice>
    <mc:Fallback xmlns="">
      <p:transition spd="slow" advTm="342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Website (applications)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CA" dirty="0"/>
              <a:t>List of institutes, definitive data, and anything meta data related moved to </a:t>
            </a:r>
            <a:r>
              <a:rPr lang="en-CA" dirty="0">
                <a:hlinkClick r:id="rId4"/>
              </a:rPr>
              <a:t>https://intermagnet.github.io/metadata/</a:t>
            </a:r>
            <a:endParaRPr lang="en-CA" dirty="0"/>
          </a:p>
          <a:p>
            <a:r>
              <a:rPr lang="en-CA" dirty="0"/>
              <a:t>Data download and plots hosted by BGS tools</a:t>
            </a:r>
          </a:p>
          <a:p>
            <a:r>
              <a:rPr lang="en-CA" dirty="0"/>
              <a:t>Magnetic activity map – deprecated until suitable replacement can be redone.  Possible suggestion:</a:t>
            </a:r>
          </a:p>
          <a:p>
            <a:pPr lvl="1"/>
            <a:r>
              <a:rPr lang="en-CA" dirty="0"/>
              <a:t>Data is made available to that an institute who can generate and host </a:t>
            </a:r>
            <a:r>
              <a:rPr lang="en-CA" dirty="0" err="1"/>
              <a:t>GeoJSON</a:t>
            </a:r>
            <a:r>
              <a:rPr lang="en-CA" dirty="0"/>
              <a:t> response</a:t>
            </a:r>
          </a:p>
          <a:p>
            <a:pPr lvl="1"/>
            <a:r>
              <a:rPr lang="en-CA" dirty="0"/>
              <a:t>Application hosted on </a:t>
            </a:r>
            <a:r>
              <a:rPr lang="en-CA" dirty="0" err="1"/>
              <a:t>github</a:t>
            </a:r>
            <a:r>
              <a:rPr lang="en-CA" dirty="0"/>
              <a:t> like the metadata that reads that </a:t>
            </a:r>
            <a:r>
              <a:rPr lang="en-CA" dirty="0" err="1"/>
              <a:t>geojson</a:t>
            </a:r>
            <a:r>
              <a:rPr lang="en-CA" dirty="0"/>
              <a:t> to render display</a:t>
            </a:r>
          </a:p>
          <a:p>
            <a:endParaRPr lang="en-CA" dirty="0"/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4503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314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1632"/>
    </mc:Choice>
    <mc:Fallback xmlns="">
      <p:transition spd="slow" advTm="616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Data archive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CA" dirty="0"/>
              <a:t>Data to be hosted by BGS (additional notes by Simon in another document).  Steps to transition:</a:t>
            </a:r>
          </a:p>
          <a:p>
            <a:pPr lvl="1"/>
            <a:r>
              <a:rPr lang="en-CA" dirty="0"/>
              <a:t>GINs will add, if possible, another destination to their </a:t>
            </a:r>
            <a:r>
              <a:rPr lang="en-CA" dirty="0" err="1"/>
              <a:t>rsync</a:t>
            </a:r>
            <a:r>
              <a:rPr lang="en-CA" dirty="0"/>
              <a:t> to BGS servers OR Canada can do a separate process that </a:t>
            </a:r>
            <a:r>
              <a:rPr lang="en-CA" dirty="0" err="1"/>
              <a:t>rsync</a:t>
            </a:r>
            <a:r>
              <a:rPr lang="en-CA" dirty="0"/>
              <a:t> all data until GINs change </a:t>
            </a:r>
            <a:r>
              <a:rPr lang="en-CA"/>
              <a:t>their destination</a:t>
            </a:r>
            <a:endParaRPr lang="en-CA" dirty="0"/>
          </a:p>
          <a:p>
            <a:r>
              <a:rPr lang="en-CA" dirty="0"/>
              <a:t>Recommend active discussion to continue on future of data transfer on </a:t>
            </a:r>
            <a:r>
              <a:rPr lang="en-CA" dirty="0" err="1"/>
              <a:t>Github</a:t>
            </a:r>
            <a:endParaRPr lang="en-CA" dirty="0"/>
          </a:p>
          <a:p>
            <a:pPr lvl="2"/>
            <a:r>
              <a:rPr lang="en-CA" dirty="0">
                <a:hlinkClick r:id="rId4"/>
              </a:rPr>
              <a:t>https://github.com/INTERMAGNET/wg-www-gins-data-formats/issues/6</a:t>
            </a:r>
            <a:endParaRPr lang="en-CA" dirty="0"/>
          </a:p>
        </p:txBody>
      </p:sp>
      <p:pic>
        <p:nvPicPr>
          <p:cNvPr id="9" name="Audio 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4503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282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9023"/>
    </mc:Choice>
    <mc:Fallback xmlns="">
      <p:transition spd="slow" advTm="590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Lands and Mineral_template_A_e.pptx" id="{D05D9679-B26A-4A1C-B359-9029080C429E}" vid="{EFFDE34E-DD88-4B7A-BD38-D6AFF171134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Lands and Mineral_template_A_e</Template>
  <TotalTime>90</TotalTime>
  <Words>509</Words>
  <Application>Microsoft Office PowerPoint</Application>
  <PresentationFormat>On-screen Show (16:9)</PresentationFormat>
  <Paragraphs>41</Paragraphs>
  <Slides>7</Slides>
  <Notes>0</Notes>
  <HiddenSlides>0</HiddenSlides>
  <MMClips>6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Calibri</vt:lpstr>
      <vt:lpstr>Office Theme</vt:lpstr>
      <vt:lpstr>Future of INTERMAGNET website and archive</vt:lpstr>
      <vt:lpstr>Current challenge</vt:lpstr>
      <vt:lpstr>Recap of previous web discussions </vt:lpstr>
      <vt:lpstr>Website</vt:lpstr>
      <vt:lpstr>Website (technical manual and data formats)</vt:lpstr>
      <vt:lpstr>Website (applications)</vt:lpstr>
      <vt:lpstr>Data archive</vt:lpstr>
    </vt:vector>
  </TitlesOfParts>
  <Company>NRCan  /  RNCan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Future of INTERMAGNET website and archive</dc:title>
  <dc:creator>Blais, Charles</dc:creator>
  <cp:lastModifiedBy>Lewis Andrew</cp:lastModifiedBy>
  <cp:revision>9</cp:revision>
  <dcterms:created xsi:type="dcterms:W3CDTF">2020-07-08T11:19:49Z</dcterms:created>
  <dcterms:modified xsi:type="dcterms:W3CDTF">2020-09-26T11:20:53Z</dcterms:modified>
</cp:coreProperties>
</file>